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B9E3-DED5-452B-A822-DA3BC501E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5F6C6-17FF-4150-84CE-179D483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7D060-DC73-411C-BBE2-66FFA6AE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C3A09-EFB8-4113-83F6-D9E2AA906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28A0D-F986-46E8-9EDB-F129EBD5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4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59D70-FACC-4531-91F8-53E20A954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508C5-84B2-45D7-BE19-533D9C8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F9463-134D-444C-871E-B4770439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1C15A-EB2F-442D-BB49-11AE0C41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5AB6E-F6EF-48C0-BBFB-BA0B666F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1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0B0263-4D8A-405A-AEBA-944DFBAC2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35D4D-A6C3-4EDB-A7C5-FA1BEE446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7BD9-77C6-4DB0-B259-2A0A53BA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67553-EBD9-42D1-9F4A-5432F7B8F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6B387-31ED-4966-8F10-29566ACF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3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1AEBA-9B5F-4A99-B3CE-8FC13722B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D0CFA-5A77-41EB-ABBA-EE022417F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8AFB2-2837-4C8B-AA2E-AD43F88C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1FA75-B551-4D66-9F14-5D498546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136CA-9272-4A8E-A443-C52994A1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08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0CC8-4799-41C4-9839-65EFA4BB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FADE7-D651-4DB3-AC4E-389624D89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B96EC-7528-4A69-95D6-701EA5D9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75EF4-37C4-45BC-81C2-A695689E2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E2E45-C392-4815-8830-6BCDA47A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00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0A4F5-62B4-4491-88BA-4273200D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4F2C7-A755-417E-9FDB-B61C4DBB4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52A90-60F8-4082-ABB7-79E282EB7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8747E-1AED-4653-8256-687B6160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4271B-963C-4DAD-8410-32B0DE85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DFE4C-E40E-4F8B-BB51-3338D256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31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E220-5BD9-44B4-A5AF-7821D81A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502B6-EC56-462D-9639-2FDE5A7B0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1D5B0-105B-4D30-A5CE-A075A6668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88A8E-9594-4BDA-9045-073847844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DD0A2-D283-4C7A-84D0-80AC3C685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E4330A-7CAA-440C-AB45-886BB759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233C12-5EF9-4337-834B-DC22031B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31926-5273-4FB1-B0D3-7FE5395BE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75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FC89-BCDD-4E9E-A54A-9FEAC281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709A1-94D8-452A-9FEA-FD0A066E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05D43-82B6-4188-867F-87942EF6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BB5A1-A9D2-47D7-A5C8-A327F0BB7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0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1AA5E8-651F-49AA-BB3D-3791741E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62DAC6-B240-49A5-88B9-6A3DB77DD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AE2A9-E365-40A2-BC64-09B6C9BF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04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F54C-64FE-4A09-AAF2-69555590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6A084-BB27-45F1-A683-6560F969C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FB03A-6B8F-4988-92B9-7233D780D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96EF1-CDFE-4306-88F2-6F3AB1A7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2BBA3-CD58-4EF0-970F-D4A74CBF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31EAA-4647-4052-80E1-EB55E21EE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11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D87DC-72DC-48A4-8D59-7E9C0F23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FF4744-7221-4A1C-943F-EC4AD1E98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6C0C2-C6B9-4990-A678-17CA781B5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58B45-5B4E-4D5D-B10A-544CE6888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A0EF3-0766-40DA-9526-5EE93D43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DDAB6-5EE2-401B-8A00-643E38EA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27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64A713-C19D-4E4E-A412-6F0E19B7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9FC89-6A75-48E8-8B70-0127CEEDC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DACB7-703B-4AD2-9E1D-A3607BE4E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D2FAA-7EFC-4E7C-8A65-CC0E2682ADB1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0A050-78BB-4917-A1AF-1582A4AA1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C019-159B-4284-97B4-5BA2FE0CB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F5836-18C8-4670-93CA-7AE286283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90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C9EFD4-7E7F-480C-A0A3-C691E63C0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761" y="1"/>
            <a:ext cx="9981996" cy="6903310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98C97EBF-7A66-4BC0-AB24-05AC0100E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743"/>
    </mc:Choice>
    <mc:Fallback>
      <p:transition spd="slow" advTm="33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982D2-20DD-4B30-8686-D3D24CEF0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421" y="0"/>
            <a:ext cx="9839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9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Morison</dc:creator>
  <cp:lastModifiedBy>James Morison</cp:lastModifiedBy>
  <cp:revision>3</cp:revision>
  <dcterms:created xsi:type="dcterms:W3CDTF">2023-01-06T16:20:10Z</dcterms:created>
  <dcterms:modified xsi:type="dcterms:W3CDTF">2023-01-06T16:42:29Z</dcterms:modified>
</cp:coreProperties>
</file>